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0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0" r:id="rId4"/>
    <p:sldId id="287" r:id="rId5"/>
    <p:sldId id="279" r:id="rId6"/>
    <p:sldId id="289" r:id="rId7"/>
    <p:sldId id="281" r:id="rId8"/>
    <p:sldId id="288" r:id="rId9"/>
    <p:sldId id="283" r:id="rId10"/>
    <p:sldId id="290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DF53A072-7A2F-4B75-A398-BCAFB01243A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6612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6E827C57-CE5A-4C44-A222-551DFC6EC14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56028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0AB5028-CC03-42FA-9833-FCC70F8DAE45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55DC441-B473-4F75-A1E3-462AD3FC458D}" type="slidenum">
              <a:rPr lang="zh-TW" altLang="en-US" sz="1200" smtClean="0">
                <a:ea typeface="新細明體" pitchFamily="18" charset="-120"/>
              </a:rPr>
              <a:pPr eaLnBrk="1" hangingPunct="1"/>
              <a:t>10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8CC108F-BB8C-45CB-A8D0-E493C3E481C1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1C23046-E246-474A-858D-CC2BBCBD7051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E967EFD-63AA-414B-9BCF-3A2AFA74B8AA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2120662-5D81-443E-9A3C-54563EB926CA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94A9E8E-8BE0-4F59-991B-ADE7DFE899A6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663EA6D-753A-47E5-92E6-4EF49085BEEA}" type="slidenum">
              <a:rPr lang="zh-TW" altLang="en-US" sz="1200" smtClean="0">
                <a:ea typeface="新細明體" pitchFamily="18" charset="-120"/>
              </a:rPr>
              <a:pPr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8EBC2F5-92AC-4E67-A23A-EF0DD28A64AD}" type="slidenum">
              <a:rPr lang="zh-TW" altLang="en-US" sz="1200" smtClean="0">
                <a:ea typeface="新細明體" pitchFamily="18" charset="-120"/>
              </a:rPr>
              <a:pPr eaLnBrk="1" hangingPunct="1"/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BB1FF9D-6BC9-4D5A-9128-55B8BED44015}" type="slidenum">
              <a:rPr lang="zh-TW" altLang="en-US" sz="1200" smtClean="0">
                <a:ea typeface="新細明體" pitchFamily="18" charset="-120"/>
              </a:rPr>
              <a:pPr eaLnBrk="1" hangingPunct="1"/>
              <a:t>9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286607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301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9" r:id="rId1"/>
    <p:sldLayoutId id="21474839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MingLiU" pitchFamily="49" charset="-120"/>
              </a:rPr>
              <a:t>H051</a:t>
            </a:r>
            <a:r>
              <a:rPr lang="en-US" altLang="zh-TW" sz="2800" b="1" dirty="0">
                <a:ea typeface="MingLiU" pitchFamily="49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離棄寶座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撇下王冕</a:t>
            </a:r>
            <a:r>
              <a:rPr lang="zh-TW" altLang="en-US" sz="2600" b="1" dirty="0">
                <a:solidFill>
                  <a:schemeClr val="tx1"/>
                </a:solidFill>
                <a:ea typeface="MingLiU" pitchFamily="49" charset="-120"/>
              </a:rPr>
              <a:t> </a:t>
            </a:r>
            <a:br>
              <a:rPr lang="zh-TW" altLang="en-US" sz="2000" b="1" dirty="0">
                <a:ea typeface="MingLiU" pitchFamily="49" charset="-120"/>
              </a:rPr>
            </a:br>
            <a:r>
              <a:rPr lang="zh-TW" altLang="en-US" sz="2000" b="1" dirty="0">
                <a:ea typeface="MingLiU" pitchFamily="49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MingLiU" pitchFamily="49" charset="-120"/>
              </a:rPr>
              <a:t>THOU DIDST LEAVE THY THRONE </a:t>
            </a:r>
            <a:r>
              <a:rPr lang="en-US" altLang="zh-TW" sz="2400" dirty="0">
                <a:effectLst/>
                <a:ea typeface="MingLiU" pitchFamily="49" charset="-120"/>
              </a:rPr>
              <a:t>(1/5)</a:t>
            </a:r>
            <a:endParaRPr lang="zh-TW" altLang="en-US" sz="2400" dirty="0">
              <a:effectLst/>
              <a:ea typeface="MingLiU" pitchFamily="49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離棄寶座，撇下王冕，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Thou didst leave Thy throne and Thy Kingly crown,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祢降塵世救罪奴；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When Thou </a:t>
            </a:r>
            <a:r>
              <a:rPr lang="en-US" altLang="zh-TW" sz="2800" dirty="0" err="1">
                <a:cs typeface="Times New Roman" pitchFamily="18" charset="0"/>
              </a:rPr>
              <a:t>camest</a:t>
            </a:r>
            <a:r>
              <a:rPr lang="en-US" altLang="zh-TW" sz="2800" dirty="0">
                <a:cs typeface="Times New Roman" pitchFamily="18" charset="0"/>
              </a:rPr>
              <a:t>  to earth for me;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但伯利恆並無房間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But in Bethlehem’s home was there found no room 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可作祢的出生處。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For Thy holy nativity.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H051</a:t>
            </a:r>
            <a:r>
              <a:rPr lang="en-US" altLang="zh-TW" sz="2400" b="1" dirty="0">
                <a:latin typeface="Arial" charset="0"/>
              </a:rPr>
              <a:t>  </a:t>
            </a:r>
            <a:r>
              <a:rPr lang="en-US" altLang="zh-TW" sz="2400" dirty="0">
                <a:latin typeface="Arial" charset="0"/>
              </a:rPr>
              <a:t>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</a:t>
            </a:r>
            <a:r>
              <a:rPr lang="zh-CN" altLang="en-US" dirty="0"/>
              <a:t>我心歡喜</a:t>
            </a:r>
            <a:r>
              <a:rPr lang="zh-TW" altLang="en-US" dirty="0"/>
              <a:t>，主耶穌！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come to my heart, Lord Jesus!</a:t>
            </a:r>
          </a:p>
          <a:p>
            <a:pPr algn="ctr">
              <a:spcBef>
                <a:spcPts val="0"/>
              </a:spcBef>
            </a:pPr>
            <a:r>
              <a:rPr lang="zh-CN" altLang="en-US" dirty="0"/>
              <a:t>當</a:t>
            </a: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CN" altLang="en-US" dirty="0"/>
              <a:t>來提接我回家</a:t>
            </a:r>
            <a:r>
              <a:rPr lang="zh-TW" altLang="en-US" dirty="0"/>
              <a:t>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room in my heart for Thee;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</a:t>
            </a:r>
            <a:r>
              <a:rPr lang="zh-CN" altLang="en-US" dirty="0"/>
              <a:t>願</a:t>
            </a: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CN" altLang="en-US" dirty="0"/>
              <a:t>快來</a:t>
            </a:r>
            <a:r>
              <a:rPr lang="zh-TW" altLang="en-US" dirty="0"/>
              <a:t>，主耶穌，來！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come to my heart, Lord Jesus, come,</a:t>
            </a:r>
          </a:p>
          <a:p>
            <a:pPr algn="ctr">
              <a:spcBef>
                <a:spcPts val="0"/>
              </a:spcBef>
            </a:pPr>
            <a:r>
              <a:rPr lang="zh-CN" altLang="en-US" dirty="0"/>
              <a:t>願</a:t>
            </a: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CN" altLang="en-US" dirty="0"/>
              <a:t>來提接我回家</a:t>
            </a:r>
            <a:r>
              <a:rPr lang="zh-TW" altLang="en-US" dirty="0"/>
              <a:t>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room in my heart for Thee.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H051 </a:t>
            </a:r>
            <a:r>
              <a:rPr lang="en-US" altLang="zh-TW" sz="2400" b="1" dirty="0">
                <a:latin typeface="Arial" charset="0"/>
              </a:rPr>
              <a:t> </a:t>
            </a:r>
            <a:r>
              <a:rPr lang="en-US" altLang="zh-TW" sz="2400" dirty="0">
                <a:latin typeface="Arial" charset="0"/>
              </a:rPr>
              <a:t>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哦，來我心中，主耶穌！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Oh, come to my heart, Lord Jesus!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在我心有空處為祢；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There is room in my heart for Thee;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哦，來我心中，主耶穌，來！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Oh, come to my heart, Lord Jesus, come,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在我心有空處為祢。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There is room in my heart for Thee.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H051 </a:t>
            </a:r>
            <a:r>
              <a:rPr lang="en-US" altLang="zh-TW" sz="2400" b="1" dirty="0">
                <a:latin typeface="Arial" charset="0"/>
              </a:rPr>
              <a:t> </a:t>
            </a:r>
            <a:r>
              <a:rPr lang="en-US" altLang="zh-TW" sz="2400" dirty="0">
                <a:latin typeface="Arial" charset="0"/>
              </a:rPr>
              <a:t>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1/2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滿天榮耀，天使宣告：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Heaven’s arches rang when the angels sang,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祢是君王至尊貴；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Proclaiming Thy royal degree;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豈知神子竟生馬槽，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But of lowly birth didst Thou come to earth,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又是貧寒又謙卑。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And in great humility.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H051</a:t>
            </a:r>
            <a:r>
              <a:rPr lang="en-US" altLang="zh-TW" sz="2400" b="1" dirty="0">
                <a:latin typeface="Arial" charset="0"/>
              </a:rPr>
              <a:t>  </a:t>
            </a:r>
            <a:r>
              <a:rPr lang="en-US" altLang="zh-TW" sz="2400" dirty="0">
                <a:latin typeface="Arial" charset="0"/>
              </a:rPr>
              <a:t>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哦，來我心中，主耶穌！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Oh, come to my heart, Lord Jesus!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在我心有空處為祢；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There is room in my heart for Thee;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哦，來我心中，主耶穌，來！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Oh, come to my heart, Lord Jesus, come,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在我心有空處為祢。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There is room in my heart for Thee.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H051  (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節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3/5, 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頁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1/2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  <a:cs typeface="Times New Roman" pitchFamily="18" charset="0"/>
              </a:rPr>
              <a:t>狐狸有洞，飛鳥有窩，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The foxes found rest, and the birds their nest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  <a:cs typeface="Times New Roman" pitchFamily="18" charset="0"/>
              </a:rPr>
              <a:t>山林、高空可優游</a:t>
            </a:r>
            <a:r>
              <a:rPr lang="en-US" altLang="zh-TW" dirty="0">
                <a:latin typeface="標楷體" pitchFamily="65" charset="-120"/>
                <a:cs typeface="Times New Roman" pitchFamily="18" charset="0"/>
              </a:rPr>
              <a:t>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In the shade of the forest tree;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  <a:cs typeface="Times New Roman" pitchFamily="18" charset="0"/>
              </a:rPr>
              <a:t>但</a:t>
            </a: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TW" altLang="en-US" dirty="0">
                <a:latin typeface="標楷體" pitchFamily="65" charset="-120"/>
                <a:cs typeface="Times New Roman" pitchFamily="18" charset="0"/>
              </a:rPr>
              <a:t>神子勞碌奔波，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But Thy couch was the sod, O Thou Son of God, 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  <a:cs typeface="Times New Roman" pitchFamily="18" charset="0"/>
              </a:rPr>
              <a:t>在地何處可枕首？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In the deserts of Galilee.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H051</a:t>
            </a:r>
            <a:r>
              <a:rPr lang="en-US" altLang="zh-TW" sz="2400" b="1" dirty="0">
                <a:latin typeface="Arial" charset="0"/>
              </a:rPr>
              <a:t>  </a:t>
            </a:r>
            <a:r>
              <a:rPr lang="en-US" altLang="zh-TW" sz="2400" dirty="0">
                <a:latin typeface="Arial" charset="0"/>
              </a:rPr>
              <a:t>(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節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3/5, 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頁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2/2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副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哦，來我心中，主耶穌！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Oh, come to my heart, Lord Jesus!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在我心有空處為祢；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There is room in my heart for Thee;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哦，來我心中，主耶穌，來！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Oh, come to my heart, Lord Jesus, come,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在我心有空處為祢。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There is room in my heart for Thee.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H051 </a:t>
            </a:r>
            <a:r>
              <a:rPr lang="en-US" altLang="zh-TW" sz="2400" b="1" dirty="0">
                <a:latin typeface="Arial" charset="0"/>
              </a:rPr>
              <a:t> </a:t>
            </a:r>
            <a:r>
              <a:rPr lang="en-US" altLang="zh-TW" sz="2400" dirty="0">
                <a:latin typeface="Arial" charset="0"/>
              </a:rPr>
              <a:t>(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節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4/5, 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頁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1/2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主，</a:t>
            </a: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TW" altLang="en-US" dirty="0"/>
              <a:t>帶來生命之道，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itchFamily="18" charset="0"/>
              </a:rPr>
              <a:t>Thou </a:t>
            </a:r>
            <a:r>
              <a:rPr lang="en-US" altLang="zh-TW" sz="2800" dirty="0" err="1">
                <a:cs typeface="Times New Roman" pitchFamily="18" charset="0"/>
              </a:rPr>
              <a:t>camest</a:t>
            </a:r>
            <a:r>
              <a:rPr lang="en-US" altLang="zh-TW" sz="2800" dirty="0">
                <a:cs typeface="Times New Roman" pitchFamily="18" charset="0"/>
              </a:rPr>
              <a:t>, O Lord, with the living Word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拯救罪人離死亡；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That should set Thy people free;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但人給</a:t>
            </a: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TW" altLang="en-US" dirty="0"/>
              <a:t>荊冕紫袍，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But with mocking scorn, and with crown of thorn,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把</a:t>
            </a: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TW" altLang="en-US" dirty="0"/>
              <a:t>釘在十架上。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They bore Thee to Calvary.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H051</a:t>
            </a:r>
            <a:r>
              <a:rPr lang="en-US" altLang="zh-TW" sz="2400" b="1" dirty="0">
                <a:latin typeface="Arial" charset="0"/>
              </a:rPr>
              <a:t>  </a:t>
            </a:r>
            <a:r>
              <a:rPr lang="en-US" altLang="zh-TW" sz="2400" dirty="0">
                <a:latin typeface="Arial" charset="0"/>
              </a:rPr>
              <a:t>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哦，來我心中，主耶穌！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come to my heart, Lord Jesus!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CN" altLang="en-US" dirty="0">
                <a:cs typeface="Times New Roman" pitchFamily="18" charset="0"/>
              </a:rPr>
              <a:t>十架，我惟一</a:t>
            </a:r>
            <a:r>
              <a:rPr lang="zh-TW" altLang="en-US" dirty="0"/>
              <a:t>憑</a:t>
            </a:r>
            <a:r>
              <a:rPr lang="zh-CN" altLang="en-US" dirty="0">
                <a:cs typeface="Times New Roman" pitchFamily="18" charset="0"/>
              </a:rPr>
              <a:t>依</a:t>
            </a:r>
            <a:r>
              <a:rPr lang="zh-TW" altLang="en-US" dirty="0"/>
              <a:t>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room in my heart for Thee;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哦，來我心中，主耶穌，來！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come to my heart, Lord Jesus, come,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CN" altLang="en-US" dirty="0">
                <a:cs typeface="Times New Roman" pitchFamily="18" charset="0"/>
              </a:rPr>
              <a:t>十架是我的</a:t>
            </a:r>
            <a:r>
              <a:rPr lang="zh-TW" altLang="en-US" dirty="0"/>
              <a:t>憑</a:t>
            </a:r>
            <a:r>
              <a:rPr lang="zh-CN" altLang="en-US" dirty="0">
                <a:cs typeface="Times New Roman" pitchFamily="18" charset="0"/>
              </a:rPr>
              <a:t>依</a:t>
            </a:r>
            <a:r>
              <a:rPr lang="zh-TW" altLang="en-US" dirty="0"/>
              <a:t>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room in my heart for Thee.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H051</a:t>
            </a:r>
            <a:r>
              <a:rPr lang="en-US" altLang="zh-TW" sz="2400" b="1" dirty="0">
                <a:latin typeface="Arial" charset="0"/>
              </a:rPr>
              <a:t>  </a:t>
            </a:r>
            <a:r>
              <a:rPr lang="en-US" altLang="zh-TW" sz="2400" dirty="0">
                <a:latin typeface="Arial" charset="0"/>
              </a:rPr>
              <a:t>(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節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5/5, 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頁</a:t>
            </a:r>
            <a:r>
              <a:rPr lang="en-US" altLang="zh-TW" sz="2400" dirty="0">
                <a:latin typeface="Arial" charset="0"/>
                <a:ea typeface="MingLiU" pitchFamily="49" charset="-120"/>
              </a:rPr>
              <a:t>1/2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滿天榮耀，天使呼叫，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the </a:t>
            </a:r>
            <a:r>
              <a:rPr lang="en-US" altLang="zh-TW" sz="2800" dirty="0" err="1"/>
              <a:t>heav’ns</a:t>
            </a:r>
            <a:r>
              <a:rPr lang="en-US" altLang="zh-TW" sz="2800" dirty="0"/>
              <a:t> shall ring, and the angels sing,</a:t>
            </a:r>
            <a:r>
              <a:rPr lang="en-US" altLang="zh-TW" dirty="0"/>
              <a:t>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當</a:t>
            </a: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TW" altLang="en-US" dirty="0"/>
              <a:t>得勝奏凱回，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At Thy coming to victory,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讓我聽</a:t>
            </a:r>
            <a:r>
              <a:rPr lang="zh-TW" altLang="en-US" dirty="0">
                <a:cs typeface="Times New Roman" pitchFamily="18" charset="0"/>
              </a:rPr>
              <a:t>祢</a:t>
            </a:r>
            <a:r>
              <a:rPr lang="zh-TW" altLang="en-US" dirty="0"/>
              <a:t>慈聲說道：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Let Thy voice call me home, saying, “Yet there is room,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“我有空處為你備。”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room at My side for thee.”</a:t>
            </a:r>
            <a:endParaRPr lang="zh-TW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820</TotalTime>
  <Words>791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宋体</vt:lpstr>
      <vt:lpstr>Microsoft JhengHei</vt:lpstr>
      <vt:lpstr>PMingLiU</vt:lpstr>
      <vt:lpstr>PMingLiU</vt:lpstr>
      <vt:lpstr>標楷體</vt:lpstr>
      <vt:lpstr>MingLiU</vt:lpstr>
      <vt:lpstr>Arial</vt:lpstr>
      <vt:lpstr>Arial Narrow</vt:lpstr>
      <vt:lpstr>Times New Roman</vt:lpstr>
      <vt:lpstr>Wingdings</vt:lpstr>
      <vt:lpstr>cccta_hymn</vt:lpstr>
      <vt:lpstr>H051  離棄寶座，撇下王冕   THOU DIDST LEAVE THY THRONE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H051 離棄寶座，撇下王冕  THOU DIDST LEAVE THY THRONE 7</dc:title>
  <dc:subject>Hymnary 聖徒詩歌</dc:subject>
  <dc:creator>Emily E. S. Elliott</dc:creator>
  <cp:lastModifiedBy>Timothy Liang</cp:lastModifiedBy>
  <cp:revision>94</cp:revision>
  <dcterms:created xsi:type="dcterms:W3CDTF">2001-04-19T19:07:54Z</dcterms:created>
  <dcterms:modified xsi:type="dcterms:W3CDTF">2017-08-01T13:27:18Z</dcterms:modified>
</cp:coreProperties>
</file>